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8288000" cy="10287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A833C9F-0477-4A5E-BD8B-599A00703BFB}" type="datetime">
              <a:rPr b="0" lang="en-US" sz="1200" spc="-1" strike="noStrike">
                <a:solidFill>
                  <a:srgbClr val="8b8b8b"/>
                </a:solidFill>
                <a:latin typeface="Calibri"/>
              </a:rPr>
              <a:t>11/16/22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F32D5AF-CAEF-4147-A93B-8D8E544F0ECB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mailto:Stepan.vadyunin@ab-group.biz" TargetMode="External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31f4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"/>
          <p:cNvPicPr/>
          <p:nvPr/>
        </p:nvPicPr>
        <p:blipFill>
          <a:blip r:embed="rId1"/>
          <a:stretch/>
        </p:blipFill>
        <p:spPr>
          <a:xfrm>
            <a:off x="14625720" y="772200"/>
            <a:ext cx="2867400" cy="982080"/>
          </a:xfrm>
          <a:prstGeom prst="rect">
            <a:avLst/>
          </a:prstGeom>
          <a:ln>
            <a:noFill/>
          </a:ln>
        </p:spPr>
      </p:pic>
      <p:grpSp>
        <p:nvGrpSpPr>
          <p:cNvPr id="40" name="Group 1"/>
          <p:cNvGrpSpPr/>
          <p:nvPr/>
        </p:nvGrpSpPr>
        <p:grpSpPr>
          <a:xfrm>
            <a:off x="0" y="1967760"/>
            <a:ext cx="18879840" cy="9008640"/>
            <a:chOff x="0" y="1967760"/>
            <a:chExt cx="18879840" cy="9008640"/>
          </a:xfrm>
        </p:grpSpPr>
        <p:sp>
          <p:nvSpPr>
            <p:cNvPr id="41" name="CustomShape 2"/>
            <p:cNvSpPr/>
            <p:nvPr/>
          </p:nvSpPr>
          <p:spPr>
            <a:xfrm>
              <a:off x="0" y="2112480"/>
              <a:ext cx="18879840" cy="8863920"/>
            </a:xfrm>
            <a:custGeom>
              <a:avLst/>
              <a:gdLst/>
              <a:ahLst/>
              <a:rect l="l" t="t" r="r" b="b"/>
              <a:pathLst>
                <a:path w="4972584" h="2334672">
                  <a:moveTo>
                    <a:pt x="0" y="0"/>
                  </a:moveTo>
                  <a:lnTo>
                    <a:pt x="4972584" y="0"/>
                  </a:lnTo>
                  <a:lnTo>
                    <a:pt x="4972584" y="2334672"/>
                  </a:lnTo>
                  <a:lnTo>
                    <a:pt x="0" y="2334672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" name="CustomShape 3"/>
            <p:cNvSpPr/>
            <p:nvPr/>
          </p:nvSpPr>
          <p:spPr>
            <a:xfrm>
              <a:off x="0" y="1967760"/>
              <a:ext cx="3085560" cy="32302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aphicFrame>
        <p:nvGraphicFramePr>
          <p:cNvPr id="43" name="Table 4"/>
          <p:cNvGraphicFramePr/>
          <p:nvPr/>
        </p:nvGraphicFramePr>
        <p:xfrm>
          <a:off x="1028880" y="2529000"/>
          <a:ext cx="12566160" cy="6728760"/>
        </p:xfrm>
        <a:graphic>
          <a:graphicData uri="http://schemas.openxmlformats.org/drawingml/2006/table">
            <a:tbl>
              <a:tblPr/>
              <a:tblGrid>
                <a:gridCol w="5601600"/>
                <a:gridCol w="6964560"/>
              </a:tblGrid>
              <a:tr h="102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3000" spc="-1" strike="noStrike">
                          <a:solidFill>
                            <a:srgbClr val="000000"/>
                          </a:solidFill>
                          <a:latin typeface="Open Sans Bold"/>
                        </a:rPr>
                        <a:t>ASN</a:t>
                      </a:r>
                      <a:endParaRPr b="0" lang="ru-RU" sz="30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r>
                        <a:rPr b="0" lang="ru-RU" sz="2200" spc="-1" strike="noStrike">
                          <a:latin typeface="Arial"/>
                        </a:rPr>
                        <a:t>AS43873, AS212086</a:t>
                      </a:r>
                      <a:endParaRPr b="0" lang="ru-RU" sz="22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2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3000" spc="-1" strike="noStrike">
                          <a:solidFill>
                            <a:srgbClr val="000000"/>
                          </a:solidFill>
                          <a:latin typeface="Open Sans Bold"/>
                        </a:rPr>
                        <a:t>Company Name</a:t>
                      </a:r>
                      <a:endParaRPr b="0" lang="ru-RU" sz="30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r>
                        <a:rPr b="0" lang="ru-RU" sz="2200" spc="-1" strike="noStrike">
                          <a:latin typeface="Arial"/>
                        </a:rPr>
                        <a:t>AsiaBell LLP</a:t>
                      </a:r>
                      <a:endParaRPr b="0" lang="ru-RU" sz="22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2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3000" spc="-1" strike="noStrike">
                          <a:solidFill>
                            <a:srgbClr val="000000"/>
                          </a:solidFill>
                          <a:latin typeface="Open Sans Bold"/>
                        </a:rPr>
                        <a:t>Peering Policy</a:t>
                      </a:r>
                      <a:endParaRPr b="0" lang="ru-RU" sz="30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r>
                        <a:rPr b="0" lang="ru-RU" sz="1800" spc="-1" strike="noStrike">
                          <a:latin typeface="Arial"/>
                        </a:rPr>
                        <a:t>Open policy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6290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3000" spc="-1" strike="noStrike">
                          <a:solidFill>
                            <a:srgbClr val="000000"/>
                          </a:solidFill>
                          <a:latin typeface="Open Sans Bold"/>
                        </a:rPr>
                        <a:t>Public IXPs you can peer at or Peering DB information </a:t>
                      </a:r>
                      <a:endParaRPr b="0" lang="ru-RU" sz="30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r>
                        <a:rPr b="0" lang="ru-RU" sz="1800" spc="-1" strike="noStrike">
                          <a:latin typeface="Arial"/>
                        </a:rPr>
                        <a:t>tbd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249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3000" spc="-1" strike="noStrike">
                          <a:solidFill>
                            <a:srgbClr val="000000"/>
                          </a:solidFill>
                          <a:latin typeface="Open Sans Bold"/>
                        </a:rPr>
                        <a:t>Contact information</a:t>
                      </a:r>
                      <a:endParaRPr b="0" lang="ru-RU" sz="30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r>
                        <a:rPr b="0" lang="ru-RU" sz="2200" spc="-1" strike="noStrike">
                          <a:latin typeface="Arial"/>
                          <a:hlinkClick r:id="rId2"/>
                        </a:rPr>
                        <a:t>Stepan.vadyunin@ab-group.biz</a:t>
                      </a:r>
                      <a:r>
                        <a:rPr b="0" lang="ru-RU" sz="2200" spc="-1" strike="noStrike">
                          <a:latin typeface="Arial"/>
                        </a:rPr>
                        <a:t> +77053034333</a:t>
                      </a:r>
                      <a:endParaRPr b="0" lang="ru-RU" sz="2200" spc="-1" strike="noStrike">
                        <a:latin typeface="Arial"/>
                      </a:endParaRPr>
                    </a:p>
                  </a:txBody>
                  <a:tcPr marL="91440" marR="91440">
                    <a:lnL w="38160">
                      <a:solidFill>
                        <a:srgbClr val="000000"/>
                      </a:solidFill>
                    </a:lnL>
                    <a:lnR w="38160">
                      <a:solidFill>
                        <a:srgbClr val="000000"/>
                      </a:solidFill>
                    </a:lnR>
                    <a:lnT w="38160">
                      <a:solidFill>
                        <a:srgbClr val="000000"/>
                      </a:solidFill>
                    </a:lnT>
                    <a:lnB w="3816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" name="CustomShape 5"/>
          <p:cNvSpPr/>
          <p:nvPr/>
        </p:nvSpPr>
        <p:spPr>
          <a:xfrm>
            <a:off x="1168920" y="829440"/>
            <a:ext cx="8665920" cy="78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ts val="6214"/>
              </a:lnSpc>
            </a:pPr>
            <a:r>
              <a:rPr b="0" lang="en-US" sz="5760" spc="-1" strike="noStrike">
                <a:solidFill>
                  <a:srgbClr val="5271ff"/>
                </a:solidFill>
                <a:latin typeface="Raleway Heavy"/>
              </a:rPr>
              <a:t>Peering Personal</a:t>
            </a:r>
            <a:endParaRPr b="0" lang="ru-RU" sz="576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LibreOffice/6.4.5.2$MacOSX_X86_64 LibreOffice_project/a726b36747cf2001e06b58ad5db1aa3a9a1872d6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language>ru-RU</dc:language>
  <cp:lastModifiedBy/>
  <dcterms:modified xsi:type="dcterms:W3CDTF">2022-11-16T11:23:28Z</dcterms:modified>
  <cp:revision>2</cp:revision>
  <dc:subject/>
  <dc:title>Peering Personal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0</vt:i4>
  </property>
</Properties>
</file>